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3.jpg" ContentType="image/png"/>
  <Override PartName="/ppt/media/image4.jpg" ContentType="image/png"/>
  <Override PartName="/ppt/media/image11.jpg" ContentType="image/gif"/>
  <Override PartName="/ppt/media/image32.jpg" ContentType="image/png"/>
  <Override PartName="/ppt/media/image38.jpg" ContentType="image/png"/>
  <Override PartName="/ppt/media/image39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3633" autoAdjust="0"/>
  </p:normalViewPr>
  <p:slideViewPr>
    <p:cSldViewPr snapToGrid="0" showGuides="1">
      <p:cViewPr>
        <p:scale>
          <a:sx n="179" d="100"/>
          <a:sy n="179" d="100"/>
        </p:scale>
        <p:origin x="-125" y="-356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22A3523F-DB75-19A5-E69F-01B19999EC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69" tIns="47383" rIns="94769" bIns="47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40E916-3C59-3501-0099-1DEF4C725C1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69" tIns="47383" rIns="94769" bIns="47383" rtlCol="0"/>
          <a:lstStyle>
            <a:lvl1pPr algn="r">
              <a:defRPr sz="1200"/>
            </a:lvl1pPr>
          </a:lstStyle>
          <a:p>
            <a:fld id="{BF1867BD-6B71-401B-A239-C22F2DDC3433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DC7035-63B0-C4E2-4636-D0631017E1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721106"/>
            <a:ext cx="3078427" cy="513507"/>
          </a:xfrm>
          <a:prstGeom prst="rect">
            <a:avLst/>
          </a:prstGeom>
        </p:spPr>
        <p:txBody>
          <a:bodyPr vert="horz" lIns="94769" tIns="47383" rIns="94769" bIns="47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59165C6-DAD9-25E2-6405-C905ECF45A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5" y="9721106"/>
            <a:ext cx="3078427" cy="513507"/>
          </a:xfrm>
          <a:prstGeom prst="rect">
            <a:avLst/>
          </a:prstGeom>
        </p:spPr>
        <p:txBody>
          <a:bodyPr vert="horz" lIns="94769" tIns="47383" rIns="94769" bIns="47383" rtlCol="0" anchor="b"/>
          <a:lstStyle>
            <a:lvl1pPr algn="r">
              <a:defRPr sz="1200"/>
            </a:lvl1pPr>
          </a:lstStyle>
          <a:p>
            <a:fld id="{807D4209-2B7E-415E-AC2A-958E02EA1E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73869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78427" cy="513508"/>
          </a:xfrm>
          <a:prstGeom prst="rect">
            <a:avLst/>
          </a:prstGeom>
        </p:spPr>
        <p:txBody>
          <a:bodyPr vert="horz" lIns="94769" tIns="47383" rIns="94769" bIns="47383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5" y="0"/>
            <a:ext cx="3078427" cy="513508"/>
          </a:xfrm>
          <a:prstGeom prst="rect">
            <a:avLst/>
          </a:prstGeom>
        </p:spPr>
        <p:txBody>
          <a:bodyPr vert="horz" lIns="94769" tIns="47383" rIns="94769" bIns="47383" rtlCol="0"/>
          <a:lstStyle>
            <a:lvl1pPr algn="r">
              <a:defRPr sz="1200"/>
            </a:lvl1pPr>
          </a:lstStyle>
          <a:p>
            <a:fld id="{46D8DB71-8A0C-4DA6-96EC-72FB319F3292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279525"/>
            <a:ext cx="23891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9" tIns="47383" rIns="94769" bIns="47383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10"/>
            <a:ext cx="5683250" cy="4029879"/>
          </a:xfrm>
          <a:prstGeom prst="rect">
            <a:avLst/>
          </a:prstGeom>
        </p:spPr>
        <p:txBody>
          <a:bodyPr vert="horz" lIns="94769" tIns="47383" rIns="94769" bIns="47383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721106"/>
            <a:ext cx="3078427" cy="513507"/>
          </a:xfrm>
          <a:prstGeom prst="rect">
            <a:avLst/>
          </a:prstGeom>
        </p:spPr>
        <p:txBody>
          <a:bodyPr vert="horz" lIns="94769" tIns="47383" rIns="94769" bIns="47383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5" y="9721106"/>
            <a:ext cx="3078427" cy="513507"/>
          </a:xfrm>
          <a:prstGeom prst="rect">
            <a:avLst/>
          </a:prstGeom>
        </p:spPr>
        <p:txBody>
          <a:bodyPr vert="horz" lIns="94769" tIns="47383" rIns="94769" bIns="47383" rtlCol="0" anchor="b"/>
          <a:lstStyle>
            <a:lvl1pPr algn="r">
              <a:defRPr sz="1200"/>
            </a:lvl1pPr>
          </a:lstStyle>
          <a:p>
            <a:fld id="{C6E34CB6-29F1-4A98-BB6D-A258B3898FF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9512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991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474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27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89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214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75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63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81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27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62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00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65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A7ECE-BF83-48A1-A1B5-71DFCBD57A24}" type="datetimeFigureOut">
              <a:rPr lang="de-DE" smtClean="0"/>
              <a:t>03.05.2026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26C1E-257C-430A-A127-667D0A92F1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29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26" Type="http://schemas.openxmlformats.org/officeDocument/2006/relationships/image" Target="../media/image24.jpg"/><Relationship Id="rId39" Type="http://schemas.openxmlformats.org/officeDocument/2006/relationships/image" Target="../media/image37.jpg"/><Relationship Id="rId21" Type="http://schemas.openxmlformats.org/officeDocument/2006/relationships/image" Target="../media/image19.jpg"/><Relationship Id="rId34" Type="http://schemas.openxmlformats.org/officeDocument/2006/relationships/image" Target="../media/image32.jpg"/><Relationship Id="rId42" Type="http://schemas.openxmlformats.org/officeDocument/2006/relationships/image" Target="../media/image40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29" Type="http://schemas.openxmlformats.org/officeDocument/2006/relationships/image" Target="../media/image27.jpg"/><Relationship Id="rId41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24" Type="http://schemas.openxmlformats.org/officeDocument/2006/relationships/image" Target="../media/image22.jpg"/><Relationship Id="rId32" Type="http://schemas.openxmlformats.org/officeDocument/2006/relationships/image" Target="../media/image30.jpg"/><Relationship Id="rId37" Type="http://schemas.openxmlformats.org/officeDocument/2006/relationships/image" Target="../media/image35.svg"/><Relationship Id="rId40" Type="http://schemas.openxmlformats.org/officeDocument/2006/relationships/image" Target="../media/image38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28" Type="http://schemas.openxmlformats.org/officeDocument/2006/relationships/image" Target="../media/image26.jpg"/><Relationship Id="rId36" Type="http://schemas.openxmlformats.org/officeDocument/2006/relationships/image" Target="../media/image34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31" Type="http://schemas.openxmlformats.org/officeDocument/2006/relationships/image" Target="../media/image29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eg"/><Relationship Id="rId27" Type="http://schemas.openxmlformats.org/officeDocument/2006/relationships/image" Target="../media/image25.JPG"/><Relationship Id="rId30" Type="http://schemas.openxmlformats.org/officeDocument/2006/relationships/image" Target="../media/image28.jpg"/><Relationship Id="rId35" Type="http://schemas.openxmlformats.org/officeDocument/2006/relationships/image" Target="../media/image33.png"/><Relationship Id="rId43" Type="http://schemas.openxmlformats.org/officeDocument/2006/relationships/image" Target="../media/image41.jpg"/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5" Type="http://schemas.openxmlformats.org/officeDocument/2006/relationships/image" Target="../media/image23.JPG"/><Relationship Id="rId33" Type="http://schemas.openxmlformats.org/officeDocument/2006/relationships/image" Target="../media/image31.jpg"/><Relationship Id="rId38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72FCF097-17F9-2581-41A1-ACB1DE9689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025769"/>
              </p:ext>
            </p:extLst>
          </p:nvPr>
        </p:nvGraphicFramePr>
        <p:xfrm>
          <a:off x="229816" y="546021"/>
          <a:ext cx="4685750" cy="6352972"/>
        </p:xfrm>
        <a:graphic>
          <a:graphicData uri="http://schemas.openxmlformats.org/drawingml/2006/table">
            <a:tbl>
              <a:tblPr/>
              <a:tblGrid>
                <a:gridCol w="50401">
                  <a:extLst>
                    <a:ext uri="{9D8B030D-6E8A-4147-A177-3AD203B41FA5}">
                      <a16:colId xmlns:a16="http://schemas.microsoft.com/office/drawing/2014/main" val="1470021690"/>
                    </a:ext>
                  </a:extLst>
                </a:gridCol>
                <a:gridCol w="272159">
                  <a:extLst>
                    <a:ext uri="{9D8B030D-6E8A-4147-A177-3AD203B41FA5}">
                      <a16:colId xmlns:a16="http://schemas.microsoft.com/office/drawing/2014/main" val="2179696598"/>
                    </a:ext>
                  </a:extLst>
                </a:gridCol>
                <a:gridCol w="230399">
                  <a:extLst>
                    <a:ext uri="{9D8B030D-6E8A-4147-A177-3AD203B41FA5}">
                      <a16:colId xmlns:a16="http://schemas.microsoft.com/office/drawing/2014/main" val="1528000063"/>
                    </a:ext>
                  </a:extLst>
                </a:gridCol>
                <a:gridCol w="2095194">
                  <a:extLst>
                    <a:ext uri="{9D8B030D-6E8A-4147-A177-3AD203B41FA5}">
                      <a16:colId xmlns:a16="http://schemas.microsoft.com/office/drawing/2014/main" val="3904444022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351054348"/>
                    </a:ext>
                  </a:extLst>
                </a:gridCol>
                <a:gridCol w="187200">
                  <a:extLst>
                    <a:ext uri="{9D8B030D-6E8A-4147-A177-3AD203B41FA5}">
                      <a16:colId xmlns:a16="http://schemas.microsoft.com/office/drawing/2014/main" val="4087750854"/>
                    </a:ext>
                  </a:extLst>
                </a:gridCol>
                <a:gridCol w="453599">
                  <a:extLst>
                    <a:ext uri="{9D8B030D-6E8A-4147-A177-3AD203B41FA5}">
                      <a16:colId xmlns:a16="http://schemas.microsoft.com/office/drawing/2014/main" val="652517861"/>
                    </a:ext>
                  </a:extLst>
                </a:gridCol>
                <a:gridCol w="302399">
                  <a:extLst>
                    <a:ext uri="{9D8B030D-6E8A-4147-A177-3AD203B41FA5}">
                      <a16:colId xmlns:a16="http://schemas.microsoft.com/office/drawing/2014/main" val="3958936487"/>
                    </a:ext>
                  </a:extLst>
                </a:gridCol>
                <a:gridCol w="856798">
                  <a:extLst>
                    <a:ext uri="{9D8B030D-6E8A-4147-A177-3AD203B41FA5}">
                      <a16:colId xmlns:a16="http://schemas.microsoft.com/office/drawing/2014/main" val="629628715"/>
                    </a:ext>
                  </a:extLst>
                </a:gridCol>
                <a:gridCol w="50401">
                  <a:extLst>
                    <a:ext uri="{9D8B030D-6E8A-4147-A177-3AD203B41FA5}">
                      <a16:colId xmlns:a16="http://schemas.microsoft.com/office/drawing/2014/main" val="2048021545"/>
                    </a:ext>
                  </a:extLst>
                </a:gridCol>
              </a:tblGrid>
              <a:tr h="1131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Donnerstag, 14.05.2026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Richter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5183757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8:30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Dressurpferdeprüfung Kl. A, Aufgabe: DA 3/1</a:t>
                      </a:r>
                    </a:p>
                  </a:txBody>
                  <a:tcPr marL="3650" marR="3650" marT="3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CW, 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Meldeschluss für alle Prüfungen </a:t>
                      </a:r>
                      <a:r>
                        <a:rPr lang="de-DE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Mittwoch 19:00 Uhr</a:t>
                      </a:r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 Starterlisten sind nicht vor 20:00 Uhr im Internet verfügbar.</a:t>
                      </a:r>
                      <a:endParaRPr lang="de-DE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567321"/>
                  </a:ext>
                </a:extLst>
              </a:tr>
              <a:tr h="3284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Amateur-Dressurprüfung Kl. A, Aufgabe: A5/2 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(zu zweit hintereinander)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Wertungsprüfung KMS LK 5+6 PSK BB</a:t>
                      </a:r>
                    </a:p>
                  </a:txBody>
                  <a:tcPr marL="3650" marR="3650" marT="3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TH, 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126795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Dressurreiter WB, Aufgabe: DRW1 (2 Reiter)</a:t>
                      </a:r>
                    </a:p>
                  </a:txBody>
                  <a:tcPr marL="3650" marR="3650" marT="3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10+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BH, CW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0892911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13:30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Dressurprüfung Kl. A*, Aufgabe: A6/1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Qualifikation</a:t>
                      </a:r>
                      <a:r>
                        <a:rPr lang="de-DE" sz="7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VOLKSBANK Championat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TH, CW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164046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Amateur-Dressurreiterprüfung Kl. L, Aufgabe: RL2</a:t>
                      </a:r>
                    </a:p>
                  </a:txBody>
                  <a:tcPr marL="3650" marR="3650" marT="3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CW, 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063528"/>
                  </a:ext>
                </a:extLst>
              </a:tr>
              <a:tr h="2226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16:45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Dressurprüfung Kl. L, Aufgabe: L2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Wertungsprüfung KMS LK4 PSK BB</a:t>
                      </a:r>
                    </a:p>
                  </a:txBody>
                  <a:tcPr marL="3650" marR="3650" marT="3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TH, 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CE, ER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5897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870416"/>
                  </a:ext>
                </a:extLst>
              </a:tr>
              <a:tr h="1131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Samstag, 16.05.2026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Richter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164919"/>
                  </a:ext>
                </a:extLst>
              </a:tr>
              <a:tr h="3284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Stilspringprüfung Kl. A* mit Standardanforderungen, 95 cm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Wertungsprüfung KMS LK 6 PSK BB</a:t>
                      </a:r>
                    </a:p>
                  </a:txBody>
                  <a:tcPr marL="3650" marR="3650" marT="3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CW, 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Meldeschluss für alle Prüfungen </a:t>
                      </a:r>
                      <a:r>
                        <a:rPr lang="de-DE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Freitag 17:30 Uhr</a:t>
                      </a:r>
                      <a:r>
                        <a:rPr lang="de-DE" sz="7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 Starterlisten sind nicht vor 20:00 Uhr im Internet verfügbar.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921268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Stilspringprüfung KL. A*, 90cm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Qualifikation </a:t>
                      </a:r>
                      <a:r>
                        <a:rPr lang="de-DE" sz="7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VOLKSBANK Championat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ER, 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396307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Amateur-Springprüfung Kl. A**, 105cm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Wertungsprüfung KMS LK5 PSK BB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BH, 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688640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Amateur-Punktespringprüfung Kl. L, 110cm 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CW, 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6001697"/>
                  </a:ext>
                </a:extLst>
              </a:tr>
              <a:tr h="21898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15:15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Springprüfung Kl. L, 110cm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Wertungsprüfung KMS LK 4 PSK BB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CE, 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4944975"/>
                  </a:ext>
                </a:extLst>
              </a:tr>
              <a:tr h="2226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17:00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Springprüfung KL. L mit Stechen, 110cm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Qualifikation </a:t>
                      </a:r>
                      <a:r>
                        <a:rPr lang="de-DE" sz="7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SparkassenCup 2026</a:t>
                      </a: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CE, 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548659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697254"/>
                  </a:ext>
                </a:extLst>
              </a:tr>
              <a:tr h="1131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Sonntag, 17.05.2026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NZ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Richter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8374254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Springpferdeprüfung Kl. A**, 100cm</a:t>
                      </a:r>
                    </a:p>
                  </a:txBody>
                  <a:tcPr marL="3650" marR="3650" marT="3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ER, 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Meldeschluss für alle Prüfungen </a:t>
                      </a:r>
                      <a:r>
                        <a:rPr lang="de-DE" sz="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Samstag  17:30 Uhr</a:t>
                      </a:r>
                      <a:r>
                        <a:rPr lang="de-DE" sz="7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. Starterlisten nicht vor 19:00 Uhr im Internet verfügbar.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272144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Springreiter WB, 40cm</a:t>
                      </a:r>
                    </a:p>
                  </a:txBody>
                  <a:tcPr marL="3650" marR="3650" marT="36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CW, 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0701877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Stilspring WB mit erlaubter Zeit, 80cm 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TH, 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138959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Reiterwettbewerb Schritt-Trab-Galopp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8+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CW, 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3572935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11:45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Führzügel-WB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9+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TH, 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76163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13:00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Springprüfung Kl. A* 90cm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CW, 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962166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Springprüfung Kl.L, 110cm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CE, TH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5611612"/>
                  </a:ext>
                </a:extLst>
              </a:tr>
              <a:tr h="22263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16:30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Springprüfung Kl. M* mit Stechen, 120cm</a:t>
                      </a:r>
                      <a:b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Wertungsprüfung KMS LK 3 PSK BB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CW, BH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</a:p>
                  </a:txBody>
                  <a:tcPr marL="3650" marR="3650" marT="36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5446616"/>
                  </a:ext>
                </a:extLst>
              </a:tr>
              <a:tr h="105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0" marR="3650" marT="36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0" marR="3650" marT="36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0" marR="3650" marT="36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0" marR="3650" marT="36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0" marR="3650" marT="36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50" marR="3650" marT="36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874866"/>
                  </a:ext>
                </a:extLst>
              </a:tr>
              <a:tr h="2080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Richtergremium: BH - Barbara Hiller, CW - Claudia Widera, TH - Teresia Hertle, ER - Elmar Rothfuss, CE - Christine Eberbach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779888"/>
                  </a:ext>
                </a:extLst>
              </a:tr>
              <a:tr h="105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3847"/>
                  </a:ext>
                </a:extLst>
              </a:tr>
              <a:tr h="2080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Beachten Sie die angegebenen Meldeschlusszeiten! Online-Startmeldung über www.startbereitschaft.online ist möglich.</a:t>
                      </a: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104106"/>
                  </a:ext>
                </a:extLst>
              </a:tr>
              <a:tr h="2080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Prüfungen können bis zu 30 Minuten vorgezogen werden. Ein Hufschmied steht nicht zur Verfügung. Die Pferdeklinik  Maichingen übernimmt die tierärztliche Betreuung.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485732"/>
                  </a:ext>
                </a:extLst>
              </a:tr>
              <a:tr h="105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 bitten Sie, den Anweisungen unseres Parkplatzdienstes unbedingt Folge zu leisten. 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243513"/>
                  </a:ext>
                </a:extLst>
              </a:tr>
              <a:tr h="105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6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Bitte Pferdeäpfel ordnungsgemäß in die vorgesehenen Behälter entsorgen. Danke!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5477527"/>
                  </a:ext>
                </a:extLst>
              </a:tr>
              <a:tr h="105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2796409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Telefon Meldestelle: </a:t>
                      </a:r>
                      <a:r>
                        <a:rPr lang="de-DE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0176 / 98617023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987695"/>
                  </a:ext>
                </a:extLst>
              </a:tr>
              <a:tr h="2080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Öffnungszeiten: Mittwoch 18:00 -19:00 Uhr, Donnerstag 8:00 - 17:30, Freitag 16:30 - 17:30, Samstag 9:00 Uhr - 17:30,  Sonntag 8:30 - 17:30 Uhr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946144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Reiterverein Sindelfingen e.V.   Albrecht-Dürer-Str. 15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3454109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71065 Sindelfingen   www.rv-sindelfingen.de</a:t>
                      </a: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3039818"/>
                  </a:ext>
                </a:extLst>
              </a:tr>
              <a:tr h="2080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P.S: Derzeit wird in und um Sindelfingen gebaut, vor allem die Autobahnausfahrt und die Abfahrt vom Turnierplatz sind betroffen!</a:t>
                      </a: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371222"/>
                  </a:ext>
                </a:extLst>
              </a:tr>
              <a:tr h="20803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Bitte plant entsprechend Zeit ein und fragt Euer Navigationssystem!</a:t>
                      </a: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de-DE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de-DE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de-DE" sz="7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de-DE" sz="7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160033"/>
                  </a:ext>
                </a:extLst>
              </a:tr>
              <a:tr h="1058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833957"/>
                  </a:ext>
                </a:extLst>
              </a:tr>
              <a:tr h="10949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Wir wünschen gute Anreise und freuen uns auf Euer kommen!</a:t>
                      </a: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de-DE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0" marR="3650" marT="36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9637279"/>
                  </a:ext>
                </a:extLst>
              </a:tr>
            </a:tbl>
          </a:graphicData>
        </a:graphic>
      </p:graphicFrame>
      <p:pic>
        <p:nvPicPr>
          <p:cNvPr id="10" name="Grafik 9">
            <a:extLst>
              <a:ext uri="{FF2B5EF4-FFF2-40B4-BE49-F238E27FC236}">
                <a16:creationId xmlns:a16="http://schemas.microsoft.com/office/drawing/2014/main" id="{07F18958-6241-52E6-F3B9-934AB384E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57" y="9013706"/>
            <a:ext cx="1426625" cy="661558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703DD48F-77AB-A667-B085-D898A2F865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907" y="2160057"/>
            <a:ext cx="565851" cy="467534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4E990E6A-8FBC-8E50-1ED8-1935F91C9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13" y="2715631"/>
            <a:ext cx="762066" cy="37798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48DCE6F-D5EC-A768-6795-F0D2039DA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332" y="8078846"/>
            <a:ext cx="794529" cy="28801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B3D6B809-F785-62BE-ADBE-D64B991BAA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30" y="7145970"/>
            <a:ext cx="1331812" cy="361492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D4969EFA-28D3-DC59-B07D-E39725745F8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171" y="3168125"/>
            <a:ext cx="1386840" cy="401828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3A4C9433-201E-8A7B-BA31-05DEF844BC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50" y="7250005"/>
            <a:ext cx="1071880" cy="36149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7CD02EA4-8A3B-1B62-2FB5-EF7F57C53E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3" y="7803283"/>
            <a:ext cx="1091045" cy="48006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BA6D0C0D-5F28-C67B-B8F2-D9D8974FCD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62" y="7786081"/>
            <a:ext cx="993322" cy="419526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D4869E67-AAD4-D3F9-C5F8-FA7D1367E2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726" y="5288809"/>
            <a:ext cx="1525758" cy="47164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B530B227-3D50-AC16-884F-AB75124DEA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945" y="8562428"/>
            <a:ext cx="1219076" cy="338877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D8E77D6D-BF95-7B5D-927A-137D6536A8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20" y="7131436"/>
            <a:ext cx="903818" cy="480061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F08A29AB-3344-6290-79D8-EC4087B00FE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96" y="7806337"/>
            <a:ext cx="950632" cy="233271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9DB2DB79-6FE9-3FC7-73F4-99D334316D2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17" y="7200561"/>
            <a:ext cx="443636" cy="443636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C54BE154-98FE-C127-22F2-433DDBB0DC9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19" y="1600890"/>
            <a:ext cx="870289" cy="870289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6B4D3CF2-4B42-88EE-9BDD-5F82ADAB2D7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216" y="3616706"/>
            <a:ext cx="1382492" cy="249952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72B65C8E-0E5D-35C1-6DD1-FFD71752597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82" y="8701679"/>
            <a:ext cx="807186" cy="632405"/>
          </a:xfrm>
          <a:prstGeom prst="rect">
            <a:avLst/>
          </a:prstGeom>
        </p:spPr>
      </p:pic>
      <p:pic>
        <p:nvPicPr>
          <p:cNvPr id="58" name="Grafik 57">
            <a:extLst>
              <a:ext uri="{FF2B5EF4-FFF2-40B4-BE49-F238E27FC236}">
                <a16:creationId xmlns:a16="http://schemas.microsoft.com/office/drawing/2014/main" id="{C432BF07-883C-D339-9EF6-0F04D770653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900" y="5885867"/>
            <a:ext cx="848514" cy="443636"/>
          </a:xfrm>
          <a:prstGeom prst="rect">
            <a:avLst/>
          </a:prstGeom>
        </p:spPr>
      </p:pic>
      <p:pic>
        <p:nvPicPr>
          <p:cNvPr id="62" name="Grafik 61">
            <a:extLst>
              <a:ext uri="{FF2B5EF4-FFF2-40B4-BE49-F238E27FC236}">
                <a16:creationId xmlns:a16="http://schemas.microsoft.com/office/drawing/2014/main" id="{F96E9FE7-6027-0764-70F3-54F5262ACAE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14" y="7955598"/>
            <a:ext cx="946218" cy="399304"/>
          </a:xfrm>
          <a:prstGeom prst="rect">
            <a:avLst/>
          </a:prstGeom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5BF845A3-73C1-04C6-555E-E08154042B33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69" y="8442429"/>
            <a:ext cx="681205" cy="436886"/>
          </a:xfrm>
          <a:prstGeom prst="rect">
            <a:avLst/>
          </a:prstGeom>
        </p:spPr>
      </p:pic>
      <p:pic>
        <p:nvPicPr>
          <p:cNvPr id="66" name="Grafik 65">
            <a:extLst>
              <a:ext uri="{FF2B5EF4-FFF2-40B4-BE49-F238E27FC236}">
                <a16:creationId xmlns:a16="http://schemas.microsoft.com/office/drawing/2014/main" id="{834E7918-9628-BBF8-CB14-1E4D4351B22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567" y="8559468"/>
            <a:ext cx="1518204" cy="544086"/>
          </a:xfrm>
          <a:prstGeom prst="rect">
            <a:avLst/>
          </a:prstGeom>
        </p:spPr>
      </p:pic>
      <p:pic>
        <p:nvPicPr>
          <p:cNvPr id="72" name="Grafik 71">
            <a:extLst>
              <a:ext uri="{FF2B5EF4-FFF2-40B4-BE49-F238E27FC236}">
                <a16:creationId xmlns:a16="http://schemas.microsoft.com/office/drawing/2014/main" id="{7F4771F6-B0BB-248E-8310-33B177C0D7F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52" y="8447444"/>
            <a:ext cx="1737705" cy="131978"/>
          </a:xfrm>
          <a:prstGeom prst="rect">
            <a:avLst/>
          </a:prstGeom>
        </p:spPr>
      </p:pic>
      <p:pic>
        <p:nvPicPr>
          <p:cNvPr id="78" name="Grafik 77">
            <a:extLst>
              <a:ext uri="{FF2B5EF4-FFF2-40B4-BE49-F238E27FC236}">
                <a16:creationId xmlns:a16="http://schemas.microsoft.com/office/drawing/2014/main" id="{5BC52B36-366B-BEE1-178F-50E4CDCE42A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46" y="7025236"/>
            <a:ext cx="879207" cy="321661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009D01F8-025D-9C6B-F995-371552DA9B1E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69" y="925996"/>
            <a:ext cx="1316981" cy="493868"/>
          </a:xfrm>
          <a:prstGeom prst="rect">
            <a:avLst/>
          </a:prstGeom>
        </p:spPr>
      </p:pic>
      <p:pic>
        <p:nvPicPr>
          <p:cNvPr id="83" name="Grafik 82">
            <a:extLst>
              <a:ext uri="{FF2B5EF4-FFF2-40B4-BE49-F238E27FC236}">
                <a16:creationId xmlns:a16="http://schemas.microsoft.com/office/drawing/2014/main" id="{08AADF8F-94D7-BE65-CB17-25EEF42F48A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462" y="3953645"/>
            <a:ext cx="738777" cy="833008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8C8E12DE-935C-C813-48FC-A75F17F1F8B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0" y="9253175"/>
            <a:ext cx="1846740" cy="318063"/>
          </a:xfrm>
          <a:prstGeom prst="rect">
            <a:avLst/>
          </a:prstGeom>
        </p:spPr>
      </p:pic>
      <p:pic>
        <p:nvPicPr>
          <p:cNvPr id="91" name="Grafik 90">
            <a:extLst>
              <a:ext uri="{FF2B5EF4-FFF2-40B4-BE49-F238E27FC236}">
                <a16:creationId xmlns:a16="http://schemas.microsoft.com/office/drawing/2014/main" id="{298D44C4-25F6-1D99-7218-B269575C5C7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982" y="8989377"/>
            <a:ext cx="1624197" cy="575931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A5F2FE86-0B6C-C3A7-07E4-FA06A9665F0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81" y="7472315"/>
            <a:ext cx="908272" cy="432914"/>
          </a:xfrm>
          <a:prstGeom prst="rect">
            <a:avLst/>
          </a:prstGeom>
        </p:spPr>
      </p:pic>
      <p:pic>
        <p:nvPicPr>
          <p:cNvPr id="93" name="Grafik 92">
            <a:extLst>
              <a:ext uri="{FF2B5EF4-FFF2-40B4-BE49-F238E27FC236}">
                <a16:creationId xmlns:a16="http://schemas.microsoft.com/office/drawing/2014/main" id="{B3354D5B-7649-8136-FAD3-C83CFFD1F50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765" y="4718136"/>
            <a:ext cx="1362038" cy="5145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98966AE-BC2E-FFAC-CF33-263CAF2C28DF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94" y="39737"/>
            <a:ext cx="637604" cy="46166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E20CF955-D298-EAF4-6336-51F701206A1A}"/>
              </a:ext>
            </a:extLst>
          </p:cNvPr>
          <p:cNvSpPr txBox="1"/>
          <p:nvPr/>
        </p:nvSpPr>
        <p:spPr>
          <a:xfrm>
            <a:off x="142297" y="37390"/>
            <a:ext cx="2846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/>
              <a:t>Zeiteinteilung Reiterverein Sindelfingen</a:t>
            </a:r>
          </a:p>
          <a:p>
            <a:r>
              <a:rPr lang="de-DE" sz="1200" b="1" dirty="0"/>
              <a:t>14. Mai, 16. &amp; 17. Mai 2026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046A38A-C9E9-3C11-EDF8-DB58D6138570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260" y="6986702"/>
            <a:ext cx="657980" cy="851427"/>
          </a:xfrm>
          <a:prstGeom prst="rect">
            <a:avLst/>
          </a:prstGeom>
        </p:spPr>
      </p:pic>
      <p:pic>
        <p:nvPicPr>
          <p:cNvPr id="76" name="Grafik 75">
            <a:extLst>
              <a:ext uri="{FF2B5EF4-FFF2-40B4-BE49-F238E27FC236}">
                <a16:creationId xmlns:a16="http://schemas.microsoft.com/office/drawing/2014/main" id="{00FDA1EA-FFA8-73C8-0B8D-3A563638C3EC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61" y="8165679"/>
            <a:ext cx="697221" cy="4317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C1BA67-892F-1E5E-368C-BDDC2413996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08" y="9486967"/>
            <a:ext cx="1329367" cy="256779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49627FF-7245-F947-11BC-15C4821CA2A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86" y="1346106"/>
            <a:ext cx="637725" cy="63772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F2D3F21-BEE8-35CD-D441-E6A6BC1575C0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2532989" y="8043022"/>
            <a:ext cx="848514" cy="32384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C63D1770-D9CE-3B08-7B38-B317D2B24CD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099" y="6447166"/>
            <a:ext cx="1376317" cy="431301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75F23D0-AF16-0B4B-7B6D-C9BB11DC04C8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867" y="4202257"/>
            <a:ext cx="646972" cy="570678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94275CFC-6627-570F-25D7-3E5B86313D33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386" y="2651131"/>
            <a:ext cx="624928" cy="521297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52824BD-C330-7F9C-06E5-DEF654A57C2C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91" y="8562428"/>
            <a:ext cx="394853" cy="480061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C41BEE1D-4EF0-ADB5-6AA0-74A24BCFCD0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129" y="472563"/>
            <a:ext cx="859917" cy="642467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91D86187-7990-74D6-D515-327464E96A3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486" y="6447166"/>
            <a:ext cx="1358216" cy="67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151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640</Words>
  <Application>Microsoft Office PowerPoint</Application>
  <PresentationFormat>A4-Papier (210 x 297 mm)</PresentationFormat>
  <Paragraphs>181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Astrid Hager</dc:creator>
  <cp:lastModifiedBy>  </cp:lastModifiedBy>
  <cp:revision>21</cp:revision>
  <cp:lastPrinted>2026-05-03T18:45:33Z</cp:lastPrinted>
  <dcterms:created xsi:type="dcterms:W3CDTF">2025-05-21T19:44:14Z</dcterms:created>
  <dcterms:modified xsi:type="dcterms:W3CDTF">2026-05-03T19:16:46Z</dcterms:modified>
</cp:coreProperties>
</file>